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94" r:id="rId5"/>
    <p:sldId id="295" r:id="rId6"/>
    <p:sldId id="296" r:id="rId7"/>
    <p:sldId id="258" r:id="rId8"/>
    <p:sldId id="259" r:id="rId9"/>
    <p:sldId id="263" r:id="rId10"/>
    <p:sldId id="264" r:id="rId11"/>
    <p:sldId id="265" r:id="rId12"/>
    <p:sldId id="267" r:id="rId13"/>
    <p:sldId id="266" r:id="rId14"/>
    <p:sldId id="270" r:id="rId15"/>
    <p:sldId id="271" r:id="rId16"/>
    <p:sldId id="272" r:id="rId17"/>
    <p:sldId id="274" r:id="rId18"/>
    <p:sldId id="278" r:id="rId19"/>
    <p:sldId id="297" r:id="rId20"/>
    <p:sldId id="275" r:id="rId21"/>
    <p:sldId id="298" r:id="rId22"/>
    <p:sldId id="276" r:id="rId23"/>
    <p:sldId id="281" r:id="rId24"/>
    <p:sldId id="282" r:id="rId25"/>
    <p:sldId id="283" r:id="rId26"/>
    <p:sldId id="284" r:id="rId27"/>
    <p:sldId id="285" r:id="rId28"/>
    <p:sldId id="290" r:id="rId29"/>
    <p:sldId id="291" r:id="rId30"/>
    <p:sldId id="287" r:id="rId31"/>
    <p:sldId id="288" r:id="rId32"/>
    <p:sldId id="289" r:id="rId33"/>
    <p:sldId id="260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8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61C-8F6F-475A-970A-F01A0D07ECA1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C93D-9A9F-46AC-B60A-E80A050D8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1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61C-8F6F-475A-970A-F01A0D07ECA1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C93D-9A9F-46AC-B60A-E80A050D8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56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61C-8F6F-475A-970A-F01A0D07ECA1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C93D-9A9F-46AC-B60A-E80A050D8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3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61C-8F6F-475A-970A-F01A0D07ECA1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C93D-9A9F-46AC-B60A-E80A050D8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0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61C-8F6F-475A-970A-F01A0D07ECA1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C93D-9A9F-46AC-B60A-E80A050D8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7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61C-8F6F-475A-970A-F01A0D07ECA1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C93D-9A9F-46AC-B60A-E80A050D8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38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61C-8F6F-475A-970A-F01A0D07ECA1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C93D-9A9F-46AC-B60A-E80A050D8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1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61C-8F6F-475A-970A-F01A0D07ECA1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C93D-9A9F-46AC-B60A-E80A050D8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73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61C-8F6F-475A-970A-F01A0D07ECA1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C93D-9A9F-46AC-B60A-E80A050D8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1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61C-8F6F-475A-970A-F01A0D07ECA1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C93D-9A9F-46AC-B60A-E80A050D8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0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961C-8F6F-475A-970A-F01A0D07ECA1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C93D-9A9F-46AC-B60A-E80A050D8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74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D961C-8F6F-475A-970A-F01A0D07ECA1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C93D-9A9F-46AC-B60A-E80A050D8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5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GB" sz="8000" b="1" u="sng" dirty="0"/>
              <a:t>8LSL CHARITY CHALLENGE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GB" dirty="0"/>
              <a:t>By 8LSL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3793"/>
            <a:ext cx="3426311" cy="2284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791" y="4001845"/>
            <a:ext cx="213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independence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689" y="4573793"/>
            <a:ext cx="3426311" cy="2291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09355" y="4020053"/>
            <a:ext cx="251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Team worker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689" y="0"/>
            <a:ext cx="3426310" cy="22842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31187" y="2284207"/>
            <a:ext cx="3325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creativity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73"/>
            <a:ext cx="3453525" cy="22615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365" y="2385214"/>
            <a:ext cx="346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Effective participant </a:t>
            </a:r>
          </a:p>
        </p:txBody>
      </p:sp>
    </p:spTree>
    <p:extLst>
      <p:ext uri="{BB962C8B-B14F-4D97-AF65-F5344CB8AC3E}">
        <p14:creationId xmlns:p14="http://schemas.microsoft.com/office/powerpoint/2010/main" val="241658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GB" sz="4000" dirty="0"/>
              <a:t>I did 192 lengths butterfly and it took me 2 hours this equals 3 miles.</a:t>
            </a:r>
          </a:p>
          <a:p>
            <a:endParaRPr lang="en-GB" sz="3200" dirty="0"/>
          </a:p>
          <a:p>
            <a:endParaRPr lang="en-GB" sz="3200" dirty="0"/>
          </a:p>
          <a:p>
            <a:pPr marL="0" indent="0">
              <a:buNone/>
            </a:pPr>
            <a:r>
              <a:rPr lang="en-GB" sz="4000" dirty="0"/>
              <a:t>I swim for the island and go off Island a lot and go to competitions around England.</a:t>
            </a:r>
          </a:p>
        </p:txBody>
      </p:sp>
    </p:spTree>
    <p:extLst>
      <p:ext uri="{BB962C8B-B14F-4D97-AF65-F5344CB8AC3E}">
        <p14:creationId xmlns:p14="http://schemas.microsoft.com/office/powerpoint/2010/main" val="317790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These are a few pics of me swimming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6" y="2686397"/>
            <a:ext cx="4138459" cy="30704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081" y="2686397"/>
            <a:ext cx="4356847" cy="30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4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1" y="1988911"/>
            <a:ext cx="529955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988911"/>
            <a:ext cx="41148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6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PLTS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3200" dirty="0"/>
              <a:t>Time management- I have to do swimming as well as doing my homework.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/>
              <a:t>Commitment- I wake up at 5:30 most morning to go training 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Resilience- when I don’t get a PB I keep going until I get one. </a:t>
            </a:r>
          </a:p>
          <a:p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96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37055"/>
            <a:ext cx="9144000" cy="2387600"/>
          </a:xfrm>
        </p:spPr>
        <p:txBody>
          <a:bodyPr/>
          <a:lstStyle/>
          <a:p>
            <a:r>
              <a:rPr lang="en-GB" dirty="0">
                <a:latin typeface="Baskerville Old Face" panose="02020602080505020303" pitchFamily="18" charset="0"/>
              </a:rPr>
              <a:t>3 MILE HORSE RIDE!!!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2941" y="4075375"/>
            <a:ext cx="9144000" cy="1655762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Ella May </a:t>
            </a:r>
            <a:r>
              <a:rPr lang="en-GB" dirty="0" err="1">
                <a:latin typeface="Arial Narrow" panose="020B0606020202030204" pitchFamily="34" charset="0"/>
              </a:rPr>
              <a:t>Fargher</a:t>
            </a:r>
            <a:r>
              <a:rPr lang="en-GB" dirty="0">
                <a:latin typeface="Arial Narrow" panose="020B0606020202030204" pitchFamily="34" charset="0"/>
              </a:rPr>
              <a:t> and Kaitlyn Mclean</a:t>
            </a:r>
          </a:p>
        </p:txBody>
      </p:sp>
    </p:spTree>
    <p:extLst>
      <p:ext uri="{BB962C8B-B14F-4D97-AF65-F5344CB8AC3E}">
        <p14:creationId xmlns:p14="http://schemas.microsoft.com/office/powerpoint/2010/main" val="275623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7" y="408156"/>
            <a:ext cx="10546976" cy="1325563"/>
          </a:xfrm>
        </p:spPr>
        <p:txBody>
          <a:bodyPr>
            <a:noAutofit/>
          </a:bodyPr>
          <a:lstStyle/>
          <a:p>
            <a:r>
              <a:rPr lang="en-GB" sz="7200" dirty="0">
                <a:latin typeface="Baskerville Old Face" panose="02020602080505020303" pitchFamily="18" charset="0"/>
              </a:rPr>
              <a:t> 3 Mile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08" y="1890171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 Narrow" panose="020B0606020202030204" pitchFamily="34" charset="0"/>
              </a:rPr>
              <a:t>Challenge- we rode in the plantation for 3 mile.</a:t>
            </a:r>
          </a:p>
          <a:p>
            <a:r>
              <a:rPr lang="en-GB" sz="3200" dirty="0">
                <a:latin typeface="Arial Narrow" panose="020B0606020202030204" pitchFamily="34" charset="0"/>
              </a:rPr>
              <a:t>We did this together</a:t>
            </a:r>
          </a:p>
        </p:txBody>
      </p:sp>
    </p:spTree>
    <p:extLst>
      <p:ext uri="{BB962C8B-B14F-4D97-AF65-F5344CB8AC3E}">
        <p14:creationId xmlns:p14="http://schemas.microsoft.com/office/powerpoint/2010/main" val="348699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66" y="300579"/>
            <a:ext cx="10515600" cy="1325563"/>
          </a:xfrm>
        </p:spPr>
        <p:txBody>
          <a:bodyPr/>
          <a:lstStyle/>
          <a:p>
            <a:r>
              <a:rPr lang="en-GB" sz="4800" dirty="0">
                <a:latin typeface="Baskerville Old Face" panose="02020602080505020303" pitchFamily="18" charset="0"/>
              </a:rPr>
              <a:t>My PLTS of horse riding</a:t>
            </a:r>
            <a:r>
              <a:rPr lang="en-GB" dirty="0">
                <a:latin typeface="Baskerville Old Face" panose="02020602080505020303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74" y="1787507"/>
            <a:ext cx="10515600" cy="4351338"/>
          </a:xfrm>
        </p:spPr>
        <p:txBody>
          <a:bodyPr/>
          <a:lstStyle/>
          <a:p>
            <a:r>
              <a:rPr lang="en-GB" sz="3200" u="sng" dirty="0">
                <a:latin typeface="Arial Narrow" panose="020B0606020202030204" pitchFamily="34" charset="0"/>
              </a:rPr>
              <a:t>Resilience</a:t>
            </a:r>
            <a:r>
              <a:rPr lang="en-GB" sz="3200" dirty="0">
                <a:latin typeface="Arial Narrow" panose="020B0606020202030204" pitchFamily="34" charset="0"/>
              </a:rPr>
              <a:t>- injury- I got kicked by a horse but I kept riding even though it hurt.</a:t>
            </a:r>
          </a:p>
          <a:p>
            <a:r>
              <a:rPr lang="en-GB" sz="3200" u="sng" dirty="0">
                <a:latin typeface="Arial Narrow" panose="020B0606020202030204" pitchFamily="34" charset="0"/>
              </a:rPr>
              <a:t>Commitment</a:t>
            </a:r>
            <a:r>
              <a:rPr lang="en-GB" sz="3200" dirty="0">
                <a:latin typeface="Arial Narrow" panose="020B0606020202030204" pitchFamily="34" charset="0"/>
              </a:rPr>
              <a:t>- I go up every day after school to feed her, clean her and put her away.</a:t>
            </a:r>
          </a:p>
          <a:p>
            <a:r>
              <a:rPr lang="en-GB" sz="3200" u="sng" dirty="0">
                <a:latin typeface="Arial Narrow" panose="020B0606020202030204" pitchFamily="34" charset="0"/>
              </a:rPr>
              <a:t>Time management</a:t>
            </a:r>
            <a:r>
              <a:rPr lang="en-GB" sz="3200" dirty="0">
                <a:latin typeface="Arial Narrow" panose="020B0606020202030204" pitchFamily="34" charset="0"/>
              </a:rPr>
              <a:t>- I look after Jenny as well as doing jobs at home and doing homework</a:t>
            </a:r>
            <a:r>
              <a:rPr lang="en-GB" sz="32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76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543" y="0"/>
            <a:ext cx="9144000" cy="1175553"/>
          </a:xfrm>
        </p:spPr>
        <p:txBody>
          <a:bodyPr/>
          <a:lstStyle/>
          <a:p>
            <a:r>
              <a:rPr lang="en-GB" dirty="0"/>
              <a:t>River Walk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80" y="1441939"/>
            <a:ext cx="10359083" cy="47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4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99" y="292594"/>
            <a:ext cx="7802793" cy="5852095"/>
          </a:xfrm>
        </p:spPr>
      </p:pic>
    </p:spTree>
    <p:extLst>
      <p:ext uri="{BB962C8B-B14F-4D97-AF65-F5344CB8AC3E}">
        <p14:creationId xmlns:p14="http://schemas.microsoft.com/office/powerpoint/2010/main" val="43291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508" y="398585"/>
            <a:ext cx="8346829" cy="62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it? And why are we doing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We have to do a mile or more to complete this challenge and get sponsors all the money we raise will go to a charity of our choice.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Today we come together to tell you about each of our activities and discuss are chosen charity. We will also be telling you what its all about. 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862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089" y="972822"/>
            <a:ext cx="7201349" cy="5167312"/>
          </a:xfrm>
        </p:spPr>
      </p:pic>
    </p:spTree>
    <p:extLst>
      <p:ext uri="{BB962C8B-B14F-4D97-AF65-F5344CB8AC3E}">
        <p14:creationId xmlns:p14="http://schemas.microsoft.com/office/powerpoint/2010/main" val="3992529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572294"/>
            <a:ext cx="8042031" cy="6031523"/>
          </a:xfrm>
        </p:spPr>
      </p:pic>
    </p:spTree>
    <p:extLst>
      <p:ext uri="{BB962C8B-B14F-4D97-AF65-F5344CB8AC3E}">
        <p14:creationId xmlns:p14="http://schemas.microsoft.com/office/powerpoint/2010/main" val="2881672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Resilience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2" y="1427502"/>
            <a:ext cx="4956081" cy="39772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427501"/>
            <a:ext cx="5303007" cy="39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35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66" y="973015"/>
            <a:ext cx="9243611" cy="5451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1632" y="363415"/>
            <a:ext cx="9144000" cy="1078524"/>
          </a:xfrm>
        </p:spPr>
        <p:txBody>
          <a:bodyPr/>
          <a:lstStyle/>
          <a:p>
            <a:r>
              <a:rPr lang="en-GB" dirty="0"/>
              <a:t>Mile Kayak Challenge</a:t>
            </a:r>
          </a:p>
        </p:txBody>
      </p:sp>
    </p:spTree>
    <p:extLst>
      <p:ext uri="{BB962C8B-B14F-4D97-AF65-F5344CB8AC3E}">
        <p14:creationId xmlns:p14="http://schemas.microsoft.com/office/powerpoint/2010/main" val="6716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981" y="44026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This is the Canadian canoe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917" y="1336432"/>
            <a:ext cx="7571160" cy="5034822"/>
          </a:xfrm>
        </p:spPr>
      </p:pic>
    </p:spTree>
    <p:extLst>
      <p:ext uri="{BB962C8B-B14F-4D97-AF65-F5344CB8AC3E}">
        <p14:creationId xmlns:p14="http://schemas.microsoft.com/office/powerpoint/2010/main" val="3414781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This was the double kayak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661" y="1543876"/>
            <a:ext cx="6986954" cy="4766934"/>
          </a:xfrm>
        </p:spPr>
      </p:pic>
    </p:spTree>
    <p:extLst>
      <p:ext uri="{BB962C8B-B14F-4D97-AF65-F5344CB8AC3E}">
        <p14:creationId xmlns:p14="http://schemas.microsoft.com/office/powerpoint/2010/main" val="3780622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 stopped at the ramp to swap kayaks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522" y="1638079"/>
            <a:ext cx="7080739" cy="4894100"/>
          </a:xfrm>
        </p:spPr>
      </p:pic>
    </p:spTree>
    <p:extLst>
      <p:ext uri="{BB962C8B-B14F-4D97-AF65-F5344CB8AC3E}">
        <p14:creationId xmlns:p14="http://schemas.microsoft.com/office/powerpoint/2010/main" val="2375595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473" y="279064"/>
            <a:ext cx="10515600" cy="1325563"/>
          </a:xfrm>
        </p:spPr>
        <p:txBody>
          <a:bodyPr/>
          <a:lstStyle/>
          <a:p>
            <a:r>
              <a:rPr lang="en-GB" dirty="0"/>
              <a:t>This is a picture of us </a:t>
            </a:r>
            <a:r>
              <a:rPr lang="en-GB"/>
              <a:t>all together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85" y="1596427"/>
            <a:ext cx="7655169" cy="4819610"/>
          </a:xfrm>
        </p:spPr>
      </p:pic>
    </p:spTree>
    <p:extLst>
      <p:ext uri="{BB962C8B-B14F-4D97-AF65-F5344CB8AC3E}">
        <p14:creationId xmlns:p14="http://schemas.microsoft.com/office/powerpoint/2010/main" val="2073493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908" y="457031"/>
            <a:ext cx="10515600" cy="1325563"/>
          </a:xfrm>
        </p:spPr>
        <p:txBody>
          <a:bodyPr/>
          <a:lstStyle/>
          <a:p>
            <a:r>
              <a:rPr lang="en-GB" dirty="0"/>
              <a:t>              Peel Hill Challenge </a:t>
            </a:r>
          </a:p>
        </p:txBody>
      </p:sp>
      <p:pic>
        <p:nvPicPr>
          <p:cNvPr id="1026" name="Picture 2" descr="Corrin's Folly on Peel Hi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755" y="1797477"/>
            <a:ext cx="6401571" cy="35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47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403" y="34361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What I did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936" y="200850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I walked up to Corrin Folly on top of Peel Hill</a:t>
            </a:r>
          </a:p>
        </p:txBody>
      </p:sp>
    </p:spTree>
    <p:extLst>
      <p:ext uri="{BB962C8B-B14F-4D97-AF65-F5344CB8AC3E}">
        <p14:creationId xmlns:p14="http://schemas.microsoft.com/office/powerpoint/2010/main" val="283221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320" y="550069"/>
            <a:ext cx="9284403" cy="6189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       Kayaking</a:t>
            </a:r>
          </a:p>
        </p:txBody>
      </p:sp>
    </p:spTree>
    <p:extLst>
      <p:ext uri="{BB962C8B-B14F-4D97-AF65-F5344CB8AC3E}">
        <p14:creationId xmlns:p14="http://schemas.microsoft.com/office/powerpoint/2010/main" val="2267431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Mile Run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Matt and Den</a:t>
            </a:r>
          </a:p>
        </p:txBody>
      </p:sp>
    </p:spTree>
    <p:extLst>
      <p:ext uri="{BB962C8B-B14F-4D97-AF65-F5344CB8AC3E}">
        <p14:creationId xmlns:p14="http://schemas.microsoft.com/office/powerpoint/2010/main" val="2895089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7525"/>
            <a:ext cx="5421086" cy="380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29" y="3057525"/>
            <a:ext cx="6068786" cy="38004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8461"/>
          </a:xfrm>
        </p:spPr>
        <p:txBody>
          <a:bodyPr/>
          <a:lstStyle/>
          <a:p>
            <a:r>
              <a:rPr lang="en-GB" dirty="0"/>
              <a:t>In this challenge we had to run 1mile (1.60 km)</a:t>
            </a:r>
            <a:br>
              <a:rPr lang="en-GB" dirty="0"/>
            </a:br>
            <a:r>
              <a:rPr lang="en-GB" dirty="0"/>
              <a:t>in under 20 mins (We did it in 11 minutes)</a:t>
            </a:r>
          </a:p>
        </p:txBody>
      </p:sp>
    </p:spTree>
    <p:extLst>
      <p:ext uri="{BB962C8B-B14F-4D97-AF65-F5344CB8AC3E}">
        <p14:creationId xmlns:p14="http://schemas.microsoft.com/office/powerpoint/2010/main" val="2589023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386" y="656216"/>
            <a:ext cx="9170894" cy="669664"/>
          </a:xfrm>
        </p:spPr>
        <p:txBody>
          <a:bodyPr>
            <a:noAutofit/>
          </a:bodyPr>
          <a:lstStyle/>
          <a:p>
            <a:r>
              <a:rPr lang="en-GB" sz="5400" dirty="0"/>
              <a:t>We did this challenge because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0125" y="2100430"/>
            <a:ext cx="7971416" cy="3811588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We did this challenge because we have never even stepped on a treadmill before never mind run a mile on one so it would be a real challenge.</a:t>
            </a:r>
          </a:p>
          <a:p>
            <a:pPr algn="ctr"/>
            <a:endParaRPr lang="en-GB" sz="4400" dirty="0"/>
          </a:p>
          <a:p>
            <a:pPr algn="ctr"/>
            <a:endParaRPr lang="en-GB" sz="2900" dirty="0"/>
          </a:p>
          <a:p>
            <a:pPr algn="ctr"/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3597943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200516"/>
            <a:ext cx="9448800" cy="864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Camera Men/Women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1527587"/>
            <a:ext cx="9448800" cy="462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00" y="1430096"/>
            <a:ext cx="4415118" cy="32230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119717" y="2398957"/>
            <a:ext cx="774550" cy="763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94267" y="1452619"/>
            <a:ext cx="774550" cy="763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794" y="1389115"/>
            <a:ext cx="5237182" cy="32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7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706" y="527125"/>
            <a:ext cx="968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Edited by Harrison Elkins and Rowan Keating</a:t>
            </a:r>
          </a:p>
        </p:txBody>
      </p:sp>
    </p:spTree>
    <p:extLst>
      <p:ext uri="{BB962C8B-B14F-4D97-AF65-F5344CB8AC3E}">
        <p14:creationId xmlns:p14="http://schemas.microsoft.com/office/powerpoint/2010/main" val="19236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77" y="603326"/>
            <a:ext cx="9610553" cy="5387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 </a:t>
            </a:r>
            <a:r>
              <a:rPr lang="en-GB" dirty="0">
                <a:solidFill>
                  <a:schemeClr val="bg1"/>
                </a:solidFill>
              </a:rPr>
              <a:t>River Walking</a:t>
            </a:r>
          </a:p>
        </p:txBody>
      </p:sp>
    </p:spTree>
    <p:extLst>
      <p:ext uri="{BB962C8B-B14F-4D97-AF65-F5344CB8AC3E}">
        <p14:creationId xmlns:p14="http://schemas.microsoft.com/office/powerpoint/2010/main" val="78693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554" y="348762"/>
            <a:ext cx="8475784" cy="6356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14" y="5521568"/>
            <a:ext cx="10884877" cy="103163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                          Running</a:t>
            </a:r>
          </a:p>
        </p:txBody>
      </p:sp>
    </p:spTree>
    <p:extLst>
      <p:ext uri="{BB962C8B-B14F-4D97-AF65-F5344CB8AC3E}">
        <p14:creationId xmlns:p14="http://schemas.microsoft.com/office/powerpoint/2010/main" val="255364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262" y="370732"/>
            <a:ext cx="8569569" cy="6039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      Swimming</a:t>
            </a:r>
          </a:p>
        </p:txBody>
      </p:sp>
    </p:spTree>
    <p:extLst>
      <p:ext uri="{BB962C8B-B14F-4D97-AF65-F5344CB8AC3E}">
        <p14:creationId xmlns:p14="http://schemas.microsoft.com/office/powerpoint/2010/main" val="254664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89794" cy="2821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009" y="558863"/>
            <a:ext cx="6887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French Script MT" panose="03020402040607040605" pitchFamily="66" charset="0"/>
              </a:rPr>
              <a:t>We are raising money for Wish Upon a Dream!!!</a:t>
            </a:r>
          </a:p>
        </p:txBody>
      </p:sp>
    </p:spTree>
    <p:extLst>
      <p:ext uri="{BB962C8B-B14F-4D97-AF65-F5344CB8AC3E}">
        <p14:creationId xmlns:p14="http://schemas.microsoft.com/office/powerpoint/2010/main" val="91169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08" y="1066800"/>
            <a:ext cx="10515600" cy="5250840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/>
              <a:t>The charity grants wishes for sick and terminally ill children living on the island e.g. redoing their bedroom or a trip to Disney land.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It opened in 2007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46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3 mile swim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Maddie </a:t>
            </a:r>
            <a:r>
              <a:rPr lang="en-GB" dirty="0" err="1"/>
              <a:t>Hemuss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55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432</Words>
  <Application>Microsoft Office PowerPoint</Application>
  <PresentationFormat>Widescreen</PresentationFormat>
  <Paragraphs>67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Baskerville Old Face</vt:lpstr>
      <vt:lpstr>Calibri</vt:lpstr>
      <vt:lpstr>Calibri Light</vt:lpstr>
      <vt:lpstr>French Script MT</vt:lpstr>
      <vt:lpstr>Office Theme</vt:lpstr>
      <vt:lpstr>8LSL CHARITY CHALLENGE</vt:lpstr>
      <vt:lpstr>What is it? And why are we doing it?</vt:lpstr>
      <vt:lpstr>                               Kayaking</vt:lpstr>
      <vt:lpstr>                         River Walking</vt:lpstr>
      <vt:lpstr>R                          Running</vt:lpstr>
      <vt:lpstr>                              Swimming</vt:lpstr>
      <vt:lpstr>PowerPoint Presentation</vt:lpstr>
      <vt:lpstr>PowerPoint Presentation</vt:lpstr>
      <vt:lpstr>3 mile swim challenge</vt:lpstr>
      <vt:lpstr>What did I do?</vt:lpstr>
      <vt:lpstr>These are a few pics of me swimming</vt:lpstr>
      <vt:lpstr>Diving</vt:lpstr>
      <vt:lpstr>My PLTS</vt:lpstr>
      <vt:lpstr>3 MILE HORSE RIDE!!!</vt:lpstr>
      <vt:lpstr> 3 Mile challenge</vt:lpstr>
      <vt:lpstr>My PLTS of horse riding.</vt:lpstr>
      <vt:lpstr>River Walk</vt:lpstr>
      <vt:lpstr>PowerPoint Presentation</vt:lpstr>
      <vt:lpstr>PowerPoint Presentation</vt:lpstr>
      <vt:lpstr>Teamwork</vt:lpstr>
      <vt:lpstr>PowerPoint Presentation</vt:lpstr>
      <vt:lpstr>Resilience </vt:lpstr>
      <vt:lpstr>Mile Kayak Challenge</vt:lpstr>
      <vt:lpstr>This is the Canadian canoe</vt:lpstr>
      <vt:lpstr>This was the double kayak </vt:lpstr>
      <vt:lpstr>We stopped at the ramp to swap kayaks</vt:lpstr>
      <vt:lpstr>This is a picture of us all together</vt:lpstr>
      <vt:lpstr>              Peel Hill Challenge </vt:lpstr>
      <vt:lpstr>What I did </vt:lpstr>
      <vt:lpstr>Mile Run</vt:lpstr>
      <vt:lpstr>In this challenge we had to run 1mile (1.60 km) in under 20 mins (We did it in 11 minutes)</vt:lpstr>
      <vt:lpstr>We did this challenge because</vt:lpstr>
      <vt:lpstr>PowerPoint Presentation</vt:lpstr>
      <vt:lpstr>PowerPoint Presentation</vt:lpstr>
    </vt:vector>
  </TitlesOfParts>
  <Company>Isle of Man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8LSL CHARITY CHALLENGE</dc:title>
  <dc:creator>Elkins, Harrison</dc:creator>
  <cp:lastModifiedBy>Catriona Hull</cp:lastModifiedBy>
  <cp:revision>15</cp:revision>
  <dcterms:created xsi:type="dcterms:W3CDTF">2017-11-09T09:20:19Z</dcterms:created>
  <dcterms:modified xsi:type="dcterms:W3CDTF">2018-04-26T09:02:57Z</dcterms:modified>
</cp:coreProperties>
</file>